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Bold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2238" y="1266825"/>
            <a:ext cx="9446538" cy="41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899" spc="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8473" y="1047900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256664"/>
            <a:ext cx="4820250" cy="6940400"/>
            <a:chOff x="0" y="0"/>
            <a:chExt cx="1269531" cy="1827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19.43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+36.26%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0.133%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21.61%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5.71%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11.17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2501" y="2317900"/>
            <a:ext cx="4820250" cy="7072351"/>
            <a:chOff x="0" y="0"/>
            <a:chExt cx="1269531" cy="1862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194.95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+39.75%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0.138%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1.33%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24.34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70526" y="2256664"/>
            <a:ext cx="4820250" cy="7072351"/>
            <a:chOff x="0" y="0"/>
            <a:chExt cx="1269531" cy="1862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(</a:t>
              </a: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40.53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+20.77%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22.61%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15.24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778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VZ provides the highest dividend yield while T has the lowest P/E ratio. T has a good dividend yield which could also make this a good option.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0215" y="527458"/>
            <a:ext cx="1908843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552700"/>
            <a:ext cx="16612600" cy="535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31618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79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14346" spc="14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94519" y="898681"/>
            <a:ext cx="9098961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25238" y="1106207"/>
            <a:ext cx="1454722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4091" y="1038260"/>
            <a:ext cx="1655778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71536" y="945526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971" y="1009650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r>
              <a:rPr lang="en-US" sz="2602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71125" y="1110731"/>
            <a:ext cx="10145749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55649" y="897596"/>
            <a:ext cx="106672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865</Words>
  <Application>Microsoft Macintosh PowerPoint</Application>
  <PresentationFormat>Custom</PresentationFormat>
  <Paragraphs>110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10</cp:revision>
  <dcterms:created xsi:type="dcterms:W3CDTF">2006-08-16T00:00:00Z</dcterms:created>
  <dcterms:modified xsi:type="dcterms:W3CDTF">2024-08-14T22:00:55Z</dcterms:modified>
  <dc:identifier>DAGNrePTToE</dc:identifier>
</cp:coreProperties>
</file>